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5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36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139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5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40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9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95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106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8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68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99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AC2DA-76BD-4975-A340-CAEBB5CA8523}" type="datetimeFigureOut">
              <a:rPr lang="ru-RU" smtClean="0"/>
              <a:t>31.10.2017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6BE5B-7C96-466C-B62F-93B28FC8AE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89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3200" dirty="0"/>
              <a:t>25.10.17   </a:t>
            </a:r>
            <a:r>
              <a:rPr lang="ru-RU" sz="3200" dirty="0" smtClean="0"/>
              <a:t> Парламентский </a:t>
            </a:r>
            <a:r>
              <a:rPr lang="ru-RU" sz="3200" dirty="0"/>
              <a:t>урок </a:t>
            </a:r>
            <a:r>
              <a:rPr lang="ru-RU" sz="3200" dirty="0" smtClean="0"/>
              <a:t>«</a:t>
            </a:r>
            <a:r>
              <a:rPr lang="ru-RU" sz="3200" dirty="0"/>
              <a:t>Конституция Республики Татарстан: двадцать пять лет </a:t>
            </a:r>
            <a:r>
              <a:rPr lang="ru-RU" sz="3200" dirty="0" smtClean="0"/>
              <a:t>истории»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4402832" cy="2260847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/>
              <a:t>С кадетами встретился депутат от коммунистической партии Натальин Валерий Владимирович.</a:t>
            </a:r>
          </a:p>
          <a:p>
            <a:pPr marL="0" indent="0" algn="just">
              <a:buNone/>
            </a:pPr>
            <a:r>
              <a:rPr lang="ru-RU" dirty="0"/>
              <a:t>В начале урока ребята поделились своими знаниями о Конституции Республики Татарстан. Во второй половине встречи депутат отвечал на интересующие кадет вопросы  о политической и экономической политике Республики. После звонка ребята ещё долго не отпускали Валерия Владимировича, задавая ему всё новые и новые вопросы.</a:t>
            </a:r>
          </a:p>
          <a:p>
            <a:endParaRPr lang="ru-RU" dirty="0"/>
          </a:p>
        </p:txBody>
      </p:sp>
      <p:pic>
        <p:nvPicPr>
          <p:cNvPr id="1028" name="Picture 4" descr="D:\Desktop\парламентский урок Натальин\IMG_18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596" y="4149080"/>
            <a:ext cx="4063380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парламентский урок Натальин\IMG_1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818" y="1322966"/>
            <a:ext cx="399644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esktop\парламентский урок Натальин\IMG_18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17032"/>
            <a:ext cx="4499992" cy="299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7285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25.10.17    Парламентский урок «Конституция Республики Татарстан: двадцать пять лет истории»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25.10.17    Парламентский урок «Конституция Республики Татарстан: двадцать пять лет истории»</dc:title>
  <dc:creator>Admin</dc:creator>
  <cp:lastModifiedBy>Admin</cp:lastModifiedBy>
  <cp:revision>1</cp:revision>
  <dcterms:created xsi:type="dcterms:W3CDTF">2017-10-31T08:35:35Z</dcterms:created>
  <dcterms:modified xsi:type="dcterms:W3CDTF">2017-10-31T08:36:17Z</dcterms:modified>
</cp:coreProperties>
</file>